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585ABE-E903-45D9-9FD9-DECA93C4C5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7BC8C8-2755-4754-8631-5252C6BCD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8F6774-C79B-49FB-A4F0-6B240AF9B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5AFFC-AD23-4878-9CDF-A70542C975D9}" type="datetimeFigureOut">
              <a:rPr lang="zh-CN" altLang="en-US" smtClean="0"/>
              <a:t>2020/9/3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1435C1-5F3B-43A8-836D-5EE7344B0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173B00-5228-41A4-BA49-349BF4499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47271-DB58-458D-93F0-D5CADE5D0F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024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3AA2CC-7521-4FF2-B822-C3DBC4529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0421A69-BB49-4988-A919-AAFCA5E08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E083D6-1370-4197-ACA7-DA9175E13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5AFFC-AD23-4878-9CDF-A70542C975D9}" type="datetimeFigureOut">
              <a:rPr lang="zh-CN" altLang="en-US" smtClean="0"/>
              <a:t>2020/9/3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2E85A0-D4DF-4295-B1E2-1503193CF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ACA026-C9D3-4E0E-8727-CC5F37EEB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47271-DB58-458D-93F0-D5CADE5D0F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783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F2A78D5-69AE-4DB5-ACD5-B872C8E598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E9E43C8-7F7B-46BE-8FEF-B9A9926321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7B27B9-6C3D-4F7F-A9EA-E8C489D40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5AFFC-AD23-4878-9CDF-A70542C975D9}" type="datetimeFigureOut">
              <a:rPr lang="zh-CN" altLang="en-US" smtClean="0"/>
              <a:t>2020/9/3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C7F36D-4D70-496C-AFFA-90CC97225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BB0613-6F9A-4340-9667-C0F23F57F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47271-DB58-458D-93F0-D5CADE5D0F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73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AD6A6-71B0-4109-B6AF-3C16E3C75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94C3FC-4AC4-490B-8CEC-8F7FC5C10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C608E9-3F71-4E44-BE20-4148ED7BB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5AFFC-AD23-4878-9CDF-A70542C975D9}" type="datetimeFigureOut">
              <a:rPr lang="zh-CN" altLang="en-US" smtClean="0"/>
              <a:t>2020/9/3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0CAEF8-5A54-4458-8443-04C4578A2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A27A03-FE44-4B74-B046-C7EA10D3E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47271-DB58-458D-93F0-D5CADE5D0F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087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4BAFF1-13DC-446D-849E-92BD990FC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EC14E3F-07B2-471E-A156-4F7AF9A12F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9B4E08-DA87-436D-978D-9A0B25B53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5AFFC-AD23-4878-9CDF-A70542C975D9}" type="datetimeFigureOut">
              <a:rPr lang="zh-CN" altLang="en-US" smtClean="0"/>
              <a:t>2020/9/3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D5C4C0-9A0D-4831-B80D-713E08F78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201448-AD85-4DBE-9EB8-E0E794281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47271-DB58-458D-93F0-D5CADE5D0F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2695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260619-4E9F-4106-81D1-C089E4EB4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4218B4-4AF4-4157-B0F9-67C988E04C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DC7606-40DC-42E0-B1F4-279163B040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BEEF6B-1C0F-4BCB-A82D-3AF767763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5AFFC-AD23-4878-9CDF-A70542C975D9}" type="datetimeFigureOut">
              <a:rPr lang="zh-CN" altLang="en-US" smtClean="0"/>
              <a:t>2020/9/3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18E9050-AE17-4B40-AE79-D961A1386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1EB5F8-88E7-458F-ADB8-1CCD90CED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47271-DB58-458D-93F0-D5CADE5D0F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082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1DADB9-DA37-4D91-B775-2608B0565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A30A94-3A54-4023-BBD2-EB63FFC5E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A897ADA-65D5-48C7-9E66-E322831F9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F7B9EEE-7640-4B6E-A3D8-01B31B30EB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DA8DD3E-2592-432E-9C0E-EE5CCF0332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DBC8F56-9FA0-4B40-A9E3-1016F1CDE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5AFFC-AD23-4878-9CDF-A70542C975D9}" type="datetimeFigureOut">
              <a:rPr lang="zh-CN" altLang="en-US" smtClean="0"/>
              <a:t>2020/9/3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FDEA8E6-6BE2-4B9E-988E-796B0D330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8776904-3BE5-4E9E-B72F-ECB2BFB46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47271-DB58-458D-93F0-D5CADE5D0F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760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77FBB7-F652-4889-BB8F-6D8E1BA3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FE3E1BC-3B57-40B6-8103-87C1D1F0B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5AFFC-AD23-4878-9CDF-A70542C975D9}" type="datetimeFigureOut">
              <a:rPr lang="zh-CN" altLang="en-US" smtClean="0"/>
              <a:t>2020/9/3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F1E4200-2E65-4183-A037-2FE8F0850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4189BB9-54A0-49C7-AC9A-751A092B6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47271-DB58-458D-93F0-D5CADE5D0F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3128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711CB01-DAAD-4ECF-8F03-F30779BF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5AFFC-AD23-4878-9CDF-A70542C975D9}" type="datetimeFigureOut">
              <a:rPr lang="zh-CN" altLang="en-US" smtClean="0"/>
              <a:t>2020/9/3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1CC52A0-8F6A-41F0-977F-EED53A7BE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A7A575-DE73-4BD1-95DD-559CD483B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47271-DB58-458D-93F0-D5CADE5D0F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729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F9FF92-70CE-4C6A-A6D3-EF59E7FEE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9B4D0E-2B08-48D3-BE49-368263A0B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3369803-8A76-42F6-B6A4-0B8C66A33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5AA2B13-11C5-4746-880C-AD529A8AF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5AFFC-AD23-4878-9CDF-A70542C975D9}" type="datetimeFigureOut">
              <a:rPr lang="zh-CN" altLang="en-US" smtClean="0"/>
              <a:t>2020/9/3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1C0E18-1480-4810-8D5D-DF6DE9D26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715E57-EF51-479C-A3D6-5C29E8318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47271-DB58-458D-93F0-D5CADE5D0F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2880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CE3E07-5C86-46BE-A990-C5809DC5C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64C05B9-E679-4292-A598-1674CCE81A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E33D752-2255-489B-ABF7-9E7C87ABEE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8579EB1-5494-4B92-811E-1E31A0AF5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5AFFC-AD23-4878-9CDF-A70542C975D9}" type="datetimeFigureOut">
              <a:rPr lang="zh-CN" altLang="en-US" smtClean="0"/>
              <a:t>2020/9/3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AE1EABF-88EF-4C71-ACB6-1946DB820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77B48A-66C2-4C58-A0E2-2F0CDC63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47271-DB58-458D-93F0-D5CADE5D0F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3968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6BC69B0-B43A-429B-B040-60F815C54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A906A7-1C0A-45D8-B1BE-08245C76A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43F020-CDD2-4475-A115-421F4E6882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5AFFC-AD23-4878-9CDF-A70542C975D9}" type="datetimeFigureOut">
              <a:rPr lang="zh-CN" altLang="en-US" smtClean="0"/>
              <a:t>2020/9/3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CF4AA8-8546-4F1D-8A99-8EE38DA957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A58936-6BF3-4B70-B307-EDB14CE9ED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47271-DB58-458D-93F0-D5CADE5D0F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9747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enMoLiuBai/Meta-Learning-and-Few-shot-Learnin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E94A79-8177-4B3C-B973-642A524DE1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小样本学习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3B28436-C0DF-4FE4-B374-C3E526F14B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649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7ADDD3-9FC4-4E68-BF64-6A16753DC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模型：嵌入学习（情景训练法）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F032B9F-8969-4846-B108-C12D428EA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7" t="18704" r="18331" b="4172"/>
          <a:stretch/>
        </p:blipFill>
        <p:spPr>
          <a:xfrm>
            <a:off x="2726953" y="1857081"/>
            <a:ext cx="6738094" cy="4560380"/>
          </a:xfrm>
        </p:spPr>
      </p:pic>
    </p:spTree>
    <p:extLst>
      <p:ext uri="{BB962C8B-B14F-4D97-AF65-F5344CB8AC3E}">
        <p14:creationId xmlns:p14="http://schemas.microsoft.com/office/powerpoint/2010/main" val="2220682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7ADDD3-9FC4-4E68-BF64-6A16753DC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模型：利用额外记忆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F362455-33EF-4FF2-B9C0-11399ABC9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9" t="26287" r="10714" b="9587"/>
          <a:stretch/>
        </p:blipFill>
        <p:spPr>
          <a:xfrm>
            <a:off x="1139213" y="1690688"/>
            <a:ext cx="9913574" cy="4277577"/>
          </a:xfrm>
        </p:spPr>
      </p:pic>
    </p:spTree>
    <p:extLst>
      <p:ext uri="{BB962C8B-B14F-4D97-AF65-F5344CB8AC3E}">
        <p14:creationId xmlns:p14="http://schemas.microsoft.com/office/powerpoint/2010/main" val="946291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7ADDD3-9FC4-4E68-BF64-6A16753DC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模型：生成方法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11D628A-4584-40EC-9775-13D3ACA1F8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5" t="34977" r="10631" b="7368"/>
          <a:stretch/>
        </p:blipFill>
        <p:spPr>
          <a:xfrm>
            <a:off x="1044714" y="1904214"/>
            <a:ext cx="10102571" cy="3912125"/>
          </a:xfrm>
        </p:spPr>
      </p:pic>
    </p:spTree>
    <p:extLst>
      <p:ext uri="{BB962C8B-B14F-4D97-AF65-F5344CB8AC3E}">
        <p14:creationId xmlns:p14="http://schemas.microsoft.com/office/powerpoint/2010/main" val="2553436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7ADDD3-9FC4-4E68-BF64-6A16753DC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算法角度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E0059FB-BCDD-4ED7-921D-46D04C6542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3" t="36848" r="11184" b="21070"/>
          <a:stretch/>
        </p:blipFill>
        <p:spPr>
          <a:xfrm>
            <a:off x="1111511" y="1835868"/>
            <a:ext cx="9968977" cy="3612825"/>
          </a:xfrm>
        </p:spPr>
      </p:pic>
    </p:spTree>
    <p:extLst>
      <p:ext uri="{BB962C8B-B14F-4D97-AF65-F5344CB8AC3E}">
        <p14:creationId xmlns:p14="http://schemas.microsoft.com/office/powerpoint/2010/main" val="874862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7ADDD3-9FC4-4E68-BF64-6A16753DC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算法角度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F223C7A-92F8-4EF0-9AE4-B29A755E4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0" t="44536" r="11270" b="23950"/>
          <a:stretch/>
        </p:blipFill>
        <p:spPr>
          <a:xfrm>
            <a:off x="220959" y="2165808"/>
            <a:ext cx="11750082" cy="2526384"/>
          </a:xfrm>
        </p:spPr>
      </p:pic>
    </p:spTree>
    <p:extLst>
      <p:ext uri="{BB962C8B-B14F-4D97-AF65-F5344CB8AC3E}">
        <p14:creationId xmlns:p14="http://schemas.microsoft.com/office/powerpoint/2010/main" val="233887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7ADDD3-9FC4-4E68-BF64-6A16753DC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算法：正则微调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64BB078-503D-4596-89BF-AC8F6E6B63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8" t="36848" r="15401" b="11537"/>
          <a:stretch/>
        </p:blipFill>
        <p:spPr>
          <a:xfrm>
            <a:off x="810855" y="1769882"/>
            <a:ext cx="10570289" cy="4197285"/>
          </a:xfrm>
        </p:spPr>
      </p:pic>
    </p:spTree>
    <p:extLst>
      <p:ext uri="{BB962C8B-B14F-4D97-AF65-F5344CB8AC3E}">
        <p14:creationId xmlns:p14="http://schemas.microsoft.com/office/powerpoint/2010/main" val="213769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7ADDD3-9FC4-4E68-BF64-6A16753DC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算法：组合参数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4278157-A274-41D1-A18D-D827006EC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9" t="26070" r="10364" b="9371"/>
          <a:stretch/>
        </p:blipFill>
        <p:spPr>
          <a:xfrm>
            <a:off x="799686" y="1690688"/>
            <a:ext cx="10592628" cy="4581426"/>
          </a:xfrm>
        </p:spPr>
      </p:pic>
    </p:spTree>
    <p:extLst>
      <p:ext uri="{BB962C8B-B14F-4D97-AF65-F5344CB8AC3E}">
        <p14:creationId xmlns:p14="http://schemas.microsoft.com/office/powerpoint/2010/main" val="4127989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7ADDD3-9FC4-4E68-BF64-6A16753DC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算法：新参数微调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135372E-3CEF-43BB-9C2B-822ADAF6B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" t="33436" r="10363" b="10453"/>
          <a:stretch/>
        </p:blipFill>
        <p:spPr>
          <a:xfrm>
            <a:off x="676218" y="2020952"/>
            <a:ext cx="10839563" cy="4068763"/>
          </a:xfrm>
        </p:spPr>
      </p:pic>
    </p:spTree>
    <p:extLst>
      <p:ext uri="{BB962C8B-B14F-4D97-AF65-F5344CB8AC3E}">
        <p14:creationId xmlns:p14="http://schemas.microsoft.com/office/powerpoint/2010/main" val="3803873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7ADDD3-9FC4-4E68-BF64-6A16753DC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算法：微调元模型参数（通用初始化参数）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5CB43A9-5157-4D29-94E2-851026BC7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" t="35169" r="10246" b="11104"/>
          <a:stretch/>
        </p:blipFill>
        <p:spPr>
          <a:xfrm>
            <a:off x="624616" y="2190634"/>
            <a:ext cx="10942768" cy="3927361"/>
          </a:xfrm>
        </p:spPr>
      </p:pic>
    </p:spTree>
    <p:extLst>
      <p:ext uri="{BB962C8B-B14F-4D97-AF65-F5344CB8AC3E}">
        <p14:creationId xmlns:p14="http://schemas.microsoft.com/office/powerpoint/2010/main" val="900562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7ADDD3-9FC4-4E68-BF64-6A16753DC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算法：元优化器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A2BC82D-7EFD-4343-BF3F-5C167AD0F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3" t="21738" r="10246" b="11970"/>
          <a:stretch/>
        </p:blipFill>
        <p:spPr>
          <a:xfrm>
            <a:off x="975827" y="1690688"/>
            <a:ext cx="10240346" cy="4554572"/>
          </a:xfrm>
        </p:spPr>
      </p:pic>
    </p:spTree>
    <p:extLst>
      <p:ext uri="{BB962C8B-B14F-4D97-AF65-F5344CB8AC3E}">
        <p14:creationId xmlns:p14="http://schemas.microsoft.com/office/powerpoint/2010/main" val="2354431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6D64B7-4580-45B0-8829-DCFE7C8E0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目标及核心问题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F73291-8B68-4D62-9FD5-2B6FAFBAA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仅使用</a:t>
            </a:r>
            <a:r>
              <a:rPr lang="zh-CN" altLang="zh-CN" b="1" dirty="0"/>
              <a:t>少量标签数据</a:t>
            </a:r>
            <a:r>
              <a:rPr lang="zh-CN" altLang="zh-CN" dirty="0"/>
              <a:t>训练模型，使之具有</a:t>
            </a:r>
            <a:r>
              <a:rPr lang="zh-CN" altLang="zh-CN" b="1" dirty="0"/>
              <a:t>良好的泛化能力</a:t>
            </a:r>
            <a:r>
              <a:rPr lang="zh-CN" altLang="zh-CN" dirty="0"/>
              <a:t>。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97F6C1-351E-4C8E-8098-0DDA54BFC5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5" t="23324" r="13039" b="4461"/>
          <a:stretch/>
        </p:blipFill>
        <p:spPr>
          <a:xfrm>
            <a:off x="1886227" y="2275704"/>
            <a:ext cx="8419546" cy="427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06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A607E8-AED9-4A0A-9462-36EEFDD3B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0393E8-1500-41A1-81B1-A5660CBB2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hlinkClick r:id="rId2"/>
              </a:rPr>
              <a:t>https://github.com/WenMoLiuBai/Meta-Learning-and-Few-shot-Learning</a:t>
            </a:r>
            <a:endParaRPr lang="en-US" altLang="zh-CN" sz="2400" dirty="0"/>
          </a:p>
          <a:p>
            <a:endParaRPr lang="en-US" altLang="zh-CN" sz="2400" dirty="0"/>
          </a:p>
          <a:p>
            <a:pPr marL="0" indent="0" algn="ctr">
              <a:buNone/>
            </a:pPr>
            <a:endParaRPr lang="en-US" altLang="zh-CN" sz="2400" dirty="0"/>
          </a:p>
          <a:p>
            <a:pPr marL="0" indent="0" algn="ctr"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zh-CN" altLang="en-US" sz="3600" dirty="0"/>
              <a:t>感谢聆听！</a:t>
            </a:r>
          </a:p>
        </p:txBody>
      </p:sp>
    </p:spTree>
    <p:extLst>
      <p:ext uri="{BB962C8B-B14F-4D97-AF65-F5344CB8AC3E}">
        <p14:creationId xmlns:p14="http://schemas.microsoft.com/office/powerpoint/2010/main" val="1629250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6D64B7-4580-45B0-8829-DCFE7C8E0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解决问题的三个角度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6BEC927-8569-4980-9344-18E4ECAB9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8" t="21538" r="9545" b="4920"/>
          <a:stretch/>
        </p:blipFill>
        <p:spPr>
          <a:xfrm>
            <a:off x="1613260" y="1690688"/>
            <a:ext cx="8965480" cy="4305856"/>
          </a:xfrm>
        </p:spPr>
      </p:pic>
    </p:spTree>
    <p:extLst>
      <p:ext uri="{BB962C8B-B14F-4D97-AF65-F5344CB8AC3E}">
        <p14:creationId xmlns:p14="http://schemas.microsoft.com/office/powerpoint/2010/main" val="204032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6D64B7-4580-45B0-8829-DCFE7C8E0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数据角度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4BF06B7-D96C-49FA-B58F-3154F86212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7" t="29320" r="17745" b="38401"/>
          <a:stretch/>
        </p:blipFill>
        <p:spPr>
          <a:xfrm>
            <a:off x="849062" y="1953705"/>
            <a:ext cx="10493876" cy="3271102"/>
          </a:xfrm>
        </p:spPr>
      </p:pic>
    </p:spTree>
    <p:extLst>
      <p:ext uri="{BB962C8B-B14F-4D97-AF65-F5344CB8AC3E}">
        <p14:creationId xmlns:p14="http://schemas.microsoft.com/office/powerpoint/2010/main" val="3520718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6D64B7-4580-45B0-8829-DCFE7C8E0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数据角度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ACE3C12-5865-4269-A4AB-4F414B3231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2" t="29753" r="8606" b="22803"/>
          <a:stretch/>
        </p:blipFill>
        <p:spPr>
          <a:xfrm>
            <a:off x="613595" y="1742698"/>
            <a:ext cx="10964809" cy="3372603"/>
          </a:xfrm>
        </p:spPr>
      </p:pic>
    </p:spTree>
    <p:extLst>
      <p:ext uri="{BB962C8B-B14F-4D97-AF65-F5344CB8AC3E}">
        <p14:creationId xmlns:p14="http://schemas.microsoft.com/office/powerpoint/2010/main" val="431438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6D64B7-4580-45B0-8829-DCFE7C8E0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模型角度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7D9E54-E193-4F16-BD91-B5DCAEF024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8" t="31053" r="12941" b="16304"/>
          <a:stretch/>
        </p:blipFill>
        <p:spPr>
          <a:xfrm>
            <a:off x="1488998" y="1775529"/>
            <a:ext cx="9214004" cy="4314071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4BBE52C-77F1-4D59-824F-0F706392BF90}"/>
              </a:ext>
            </a:extLst>
          </p:cNvPr>
          <p:cNvSpPr txBox="1"/>
          <p:nvPr/>
        </p:nvSpPr>
        <p:spPr>
          <a:xfrm>
            <a:off x="8122762" y="3932564"/>
            <a:ext cx="125690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task-specific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5A4AC12-0394-42A3-86F4-1AA95E7ED515}"/>
              </a:ext>
            </a:extLst>
          </p:cNvPr>
          <p:cNvSpPr txBox="1"/>
          <p:nvPr/>
        </p:nvSpPr>
        <p:spPr>
          <a:xfrm>
            <a:off x="5861900" y="3519356"/>
            <a:ext cx="125690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task-specific</a:t>
            </a:r>
          </a:p>
        </p:txBody>
      </p:sp>
    </p:spTree>
    <p:extLst>
      <p:ext uri="{BB962C8B-B14F-4D97-AF65-F5344CB8AC3E}">
        <p14:creationId xmlns:p14="http://schemas.microsoft.com/office/powerpoint/2010/main" val="4214537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6D64B7-4580-45B0-8829-DCFE7C8E0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模型角度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156202B-9B75-4E99-8E08-6730AAACF4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6" t="28236" r="10364" b="24319"/>
          <a:stretch/>
        </p:blipFill>
        <p:spPr>
          <a:xfrm>
            <a:off x="666226" y="1718035"/>
            <a:ext cx="10859547" cy="3421929"/>
          </a:xfrm>
        </p:spPr>
      </p:pic>
    </p:spTree>
    <p:extLst>
      <p:ext uri="{BB962C8B-B14F-4D97-AF65-F5344CB8AC3E}">
        <p14:creationId xmlns:p14="http://schemas.microsoft.com/office/powerpoint/2010/main" val="4103833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7ADDD3-9FC4-4E68-BF64-6A16753DC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模型：多任务学习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25ACBE7-8759-4DB1-8920-050932EA53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" t="23688" r="10246" b="6120"/>
          <a:stretch/>
        </p:blipFill>
        <p:spPr>
          <a:xfrm>
            <a:off x="1324641" y="1690688"/>
            <a:ext cx="9542717" cy="4474442"/>
          </a:xfrm>
        </p:spPr>
      </p:pic>
    </p:spTree>
    <p:extLst>
      <p:ext uri="{BB962C8B-B14F-4D97-AF65-F5344CB8AC3E}">
        <p14:creationId xmlns:p14="http://schemas.microsoft.com/office/powerpoint/2010/main" val="973038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7ADDD3-9FC4-4E68-BF64-6A16753DC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模型：嵌入学习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09D20A1B-FF9A-4387-8B26-355E037F9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0" t="25636" r="10247" b="5472"/>
          <a:stretch/>
        </p:blipFill>
        <p:spPr>
          <a:xfrm>
            <a:off x="1014477" y="1545995"/>
            <a:ext cx="10163045" cy="4656842"/>
          </a:xfrm>
        </p:spPr>
      </p:pic>
    </p:spTree>
    <p:extLst>
      <p:ext uri="{BB962C8B-B14F-4D97-AF65-F5344CB8AC3E}">
        <p14:creationId xmlns:p14="http://schemas.microsoft.com/office/powerpoint/2010/main" val="2803799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109</Words>
  <Application>Microsoft Office PowerPoint</Application>
  <PresentationFormat>宽屏</PresentationFormat>
  <Paragraphs>27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等线</vt:lpstr>
      <vt:lpstr>等线 Light</vt:lpstr>
      <vt:lpstr>Arial</vt:lpstr>
      <vt:lpstr>Office 主题​​</vt:lpstr>
      <vt:lpstr>小样本学习</vt:lpstr>
      <vt:lpstr>目标及核心问题</vt:lpstr>
      <vt:lpstr>解决问题的三个角度</vt:lpstr>
      <vt:lpstr>数据角度</vt:lpstr>
      <vt:lpstr>数据角度</vt:lpstr>
      <vt:lpstr>模型角度</vt:lpstr>
      <vt:lpstr>模型角度</vt:lpstr>
      <vt:lpstr>模型：多任务学习</vt:lpstr>
      <vt:lpstr>模型：嵌入学习</vt:lpstr>
      <vt:lpstr>模型：嵌入学习（情景训练法）</vt:lpstr>
      <vt:lpstr>模型：利用额外记忆</vt:lpstr>
      <vt:lpstr>模型：生成方法</vt:lpstr>
      <vt:lpstr>算法角度</vt:lpstr>
      <vt:lpstr>算法角度</vt:lpstr>
      <vt:lpstr>算法：正则微调</vt:lpstr>
      <vt:lpstr>算法：组合参数</vt:lpstr>
      <vt:lpstr>算法：新参数微调</vt:lpstr>
      <vt:lpstr>算法：微调元模型参数（通用初始化参数）</vt:lpstr>
      <vt:lpstr>算法：元优化器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小样本学习</dc:title>
  <dc:creator>留 白</dc:creator>
  <cp:lastModifiedBy>留 白</cp:lastModifiedBy>
  <cp:revision>102</cp:revision>
  <dcterms:created xsi:type="dcterms:W3CDTF">2020-03-01T11:12:59Z</dcterms:created>
  <dcterms:modified xsi:type="dcterms:W3CDTF">2020-09-03T10:57:30Z</dcterms:modified>
</cp:coreProperties>
</file>